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9CE47-1D87-F0F0-1B43-34FC8A44E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90E421-A2F9-2A03-DD9E-CF4A7D8CB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38684-7C16-4BE0-DD73-9A793E37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6E8-4092-4FBB-BB51-DF74EFED864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8ED1F-6388-8254-820A-594B4EB9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DC951-78C3-3F48-2DF5-1CEC6E5C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C633-402C-4AEA-8B6C-9338E1759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4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D7666-68D9-6E47-2A13-D4EF4839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126932-7145-1E01-6BCA-5E11F30CA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E97DBB-8499-E577-DE17-4AE50866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6E8-4092-4FBB-BB51-DF74EFED864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8FC748-CEFC-DC40-5BD3-2B2383FC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FB69D3-8789-B499-AD20-56A014FB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C633-402C-4AEA-8B6C-9338E1759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9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2A140B-33A2-9137-E078-B56B83ACA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D477CD-9DD4-BF65-FCAB-73F7365DE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59AFDD-758B-82E0-30E2-1C9BA209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6E8-4092-4FBB-BB51-DF74EFED864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C2FD7F-B826-CD43-BE52-DA0C9627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0DC848-4350-98B9-3957-D8E1E0B7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C633-402C-4AEA-8B6C-9338E1759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7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07264-D0CD-8C81-3FBB-12DC6613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2B0EA1-301D-F59B-A47B-CED740E08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E1ED19-DC38-F99E-91C6-CE4EE7CA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6E8-4092-4FBB-BB51-DF74EFED864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114D9-50EF-D31F-A4F1-09188170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80521-96FD-B427-EAE3-1A042A10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C633-402C-4AEA-8B6C-9338E1759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5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8D5B7-FACA-BABE-40C5-AB39DFC2E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8FBBFD-6D60-5AF0-45B8-3CF59A0E0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C97FF-CC67-E62D-5254-381A3E86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6E8-4092-4FBB-BB51-DF74EFED864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F7A01-8ECB-7FBE-E187-D1758024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511E8-81C6-769F-71A8-35CFBCA8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C633-402C-4AEA-8B6C-9338E1759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6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B50F4-D451-589F-356E-571DEFEC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03E5E-5601-AC1A-DBB5-BAA0CDA32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019CCB-C1B7-E018-5BE5-FEC77C94A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840AF7-A166-2BC1-934F-72C675F6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6E8-4092-4FBB-BB51-DF74EFED864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2A3023-0B4E-01AD-A1D7-DFF53505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726CAF-BE90-533A-BD1E-568527DE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C633-402C-4AEA-8B6C-9338E1759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6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74D87-2144-B9FB-08D5-792D4CB8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44C8BA-6313-B82D-6F3D-5B8A48B16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C2D738-D8A2-77B1-270F-F49F15E7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E7314B-C3E1-5A82-FE11-364F2098D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2B13DD-02D8-5143-08AC-D27FE1E58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D5B25E-4206-B2F3-66E7-07A2EC43D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6E8-4092-4FBB-BB51-DF74EFED864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1321-8627-8949-C2C4-09B92237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8EAD47-4A7C-3CE2-26B1-8ABE3B9A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C633-402C-4AEA-8B6C-9338E1759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3D505-40F8-E23E-AA01-C019DDF8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7E45AE3-F3A4-4A21-F2D1-1423EF5C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6E8-4092-4FBB-BB51-DF74EFED864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7CC0BB-5475-7FCA-CCE2-48CA5C4D4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8B192A-C032-8BB5-910D-A4AAA923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C633-402C-4AEA-8B6C-9338E1759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2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59B2C-BD54-A49E-9664-95841923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6E8-4092-4FBB-BB51-DF74EFED864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B1D952-47FC-8215-C7D6-820A056A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01F55B-850F-5CAB-71F3-C4EA57DF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C633-402C-4AEA-8B6C-9338E1759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1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7A143-EC19-758F-11A4-AE2E284F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D7D312-A259-B3D4-45F9-70791E132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A05435-AF53-2122-B383-109C074CE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178725-7EFF-3E5B-3BE5-678F4D32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6E8-4092-4FBB-BB51-DF74EFED864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E080A3-9BC8-5418-CE53-51F85FDE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4666C1-2B6E-FD79-77AE-9E277D1D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C633-402C-4AEA-8B6C-9338E1759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6D237-7972-F334-5C49-AD368BED4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B12634-7000-A701-53EE-BBD886DE0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DEB44E-B1FF-F351-0117-7F6118364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51ECAB-83B8-8DB6-BF6C-E3D675DD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6E8-4092-4FBB-BB51-DF74EFED864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162B84-C3F2-27B6-E3E4-5D04BD9D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4A843E-E920-387A-36BB-42BD81D8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C633-402C-4AEA-8B6C-9338E1759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8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CA19F-9B06-BDEF-A400-0B5A7E5D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048B7B-864E-4A17-B9A8-0CC9FFB26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2DFDB8-7571-51F1-DA2A-49B38A396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D6E8-4092-4FBB-BB51-DF74EFED864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A07F62-79E0-E1C5-ACE2-D4E90D26C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47EF42-27AF-D398-35CA-45C04108A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8C633-402C-4AEA-8B6C-9338E1759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8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FE75EE-ECFE-9D27-F7DD-ECE291604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4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762881-75AF-FCAC-31B4-1A489D87A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45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Чахлова</dc:creator>
  <cp:lastModifiedBy>Нина Чахлова</cp:lastModifiedBy>
  <cp:revision>2</cp:revision>
  <dcterms:created xsi:type="dcterms:W3CDTF">2022-10-03T05:00:57Z</dcterms:created>
  <dcterms:modified xsi:type="dcterms:W3CDTF">2022-10-03T05:09:05Z</dcterms:modified>
</cp:coreProperties>
</file>